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928" y="3314954"/>
            <a:ext cx="642518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856" y="5988304"/>
            <a:ext cx="5291327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952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905" y="2459482"/>
            <a:ext cx="328818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952" y="427735"/>
            <a:ext cx="6803135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952" y="2459482"/>
            <a:ext cx="6803135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073" y="9944862"/>
            <a:ext cx="241889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952" y="9944862"/>
            <a:ext cx="1738579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8588" y="9906203"/>
            <a:ext cx="191008" cy="17978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Times New Roman"/>
                <a:cs typeface="Times New Roman"/>
              </a:rPr>
              <a:t>#</a:t>
            </a:fld>
            <a:endParaRPr sz="11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2454" y="1032509"/>
            <a:ext cx="352171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600" spc="-20" i="1">
                <a:latin typeface="Cambria"/>
                <a:cs typeface="Cambria"/>
              </a:rPr>
              <a:t>D</a:t>
            </a:r>
            <a:r>
              <a:rPr dirty="0" smtClean="0" sz="2600" spc="0" i="1">
                <a:latin typeface="Cambria"/>
                <a:cs typeface="Cambria"/>
              </a:rPr>
              <a:t>I</a:t>
            </a:r>
            <a:r>
              <a:rPr dirty="0" smtClean="0" sz="2600" spc="-20" i="1">
                <a:latin typeface="Cambria"/>
                <a:cs typeface="Cambria"/>
              </a:rPr>
              <a:t>M</a:t>
            </a:r>
            <a:r>
              <a:rPr dirty="0" smtClean="0" sz="2600" spc="-25" i="1">
                <a:latin typeface="Cambria"/>
                <a:cs typeface="Cambria"/>
              </a:rPr>
              <a:t>E</a:t>
            </a:r>
            <a:r>
              <a:rPr dirty="0" smtClean="0" sz="2600" spc="-35" i="1">
                <a:latin typeface="Cambria"/>
                <a:cs typeface="Cambria"/>
              </a:rPr>
              <a:t>N</a:t>
            </a:r>
            <a:r>
              <a:rPr dirty="0" smtClean="0" sz="2600" spc="-15" i="1">
                <a:latin typeface="Cambria"/>
                <a:cs typeface="Cambria"/>
              </a:rPr>
              <a:t>S</a:t>
            </a:r>
            <a:r>
              <a:rPr dirty="0" smtClean="0" sz="2600" spc="-5" i="1">
                <a:latin typeface="Cambria"/>
                <a:cs typeface="Cambria"/>
              </a:rPr>
              <a:t>I</a:t>
            </a:r>
            <a:r>
              <a:rPr dirty="0" smtClean="0" sz="2600" spc="-5" i="1">
                <a:latin typeface="Cambria"/>
                <a:cs typeface="Cambria"/>
              </a:rPr>
              <a:t>O</a:t>
            </a:r>
            <a:r>
              <a:rPr dirty="0" smtClean="0" sz="2600" spc="-35" i="1">
                <a:latin typeface="Cambria"/>
                <a:cs typeface="Cambria"/>
              </a:rPr>
              <a:t>N</a:t>
            </a:r>
            <a:r>
              <a:rPr dirty="0" smtClean="0" sz="2600" spc="-15" i="1">
                <a:latin typeface="Cambria"/>
                <a:cs typeface="Cambria"/>
              </a:rPr>
              <a:t>S</a:t>
            </a:r>
            <a:r>
              <a:rPr dirty="0" smtClean="0" sz="2600" spc="-5" i="1">
                <a:latin typeface="Cambria"/>
                <a:cs typeface="Cambria"/>
              </a:rPr>
              <a:t> </a:t>
            </a:r>
            <a:r>
              <a:rPr dirty="0" smtClean="0" sz="2600" spc="-10" i="1">
                <a:latin typeface="Cambria"/>
                <a:cs typeface="Cambria"/>
              </a:rPr>
              <a:t>A</a:t>
            </a:r>
            <a:r>
              <a:rPr dirty="0" smtClean="0" sz="2600" spc="-35" i="1">
                <a:latin typeface="Cambria"/>
                <a:cs typeface="Cambria"/>
              </a:rPr>
              <a:t>N</a:t>
            </a:r>
            <a:r>
              <a:rPr dirty="0" smtClean="0" sz="2600" spc="-20" i="1">
                <a:latin typeface="Cambria"/>
                <a:cs typeface="Cambria"/>
              </a:rPr>
              <a:t>D</a:t>
            </a:r>
            <a:r>
              <a:rPr dirty="0" smtClean="0" sz="2600" spc="-20" i="1">
                <a:latin typeface="Cambria"/>
                <a:cs typeface="Cambria"/>
              </a:rPr>
              <a:t> </a:t>
            </a:r>
            <a:r>
              <a:rPr dirty="0" smtClean="0" sz="2600" spc="-10" i="1">
                <a:latin typeface="Cambria"/>
                <a:cs typeface="Cambria"/>
              </a:rPr>
              <a:t>U</a:t>
            </a:r>
            <a:r>
              <a:rPr dirty="0" smtClean="0" sz="2600" spc="-10" i="1">
                <a:latin typeface="Cambria"/>
                <a:cs typeface="Cambria"/>
              </a:rPr>
              <a:t>N</a:t>
            </a:r>
            <a:r>
              <a:rPr dirty="0" smtClean="0" sz="2600" spc="-5" i="1">
                <a:latin typeface="Cambria"/>
                <a:cs typeface="Cambria"/>
              </a:rPr>
              <a:t>I</a:t>
            </a:r>
            <a:r>
              <a:rPr dirty="0" smtClean="0" sz="2600" spc="-15" i="1">
                <a:latin typeface="Cambria"/>
                <a:cs typeface="Cambria"/>
              </a:rPr>
              <a:t>TS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6867" y="917701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856867" y="1661794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143000" y="2179573"/>
            <a:ext cx="4572635" cy="3429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43000" y="6129527"/>
            <a:ext cx="4572635" cy="34290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7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64607"/>
            <a:ext cx="4572635" cy="342887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8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550702"/>
            <a:ext cx="5177155" cy="37382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5240" marR="55880">
              <a:lnSpc>
                <a:spcPct val="110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un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of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 q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4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e,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pow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q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41"/>
              </a:spcBef>
            </a:pPr>
            <a:endParaRPr sz="1200"/>
          </a:p>
          <a:p>
            <a:pPr marL="12700" marR="12700">
              <a:lnSpc>
                <a:spcPct val="96100"/>
              </a:lnSpc>
            </a:pP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lu</a:t>
            </a:r>
            <a:r>
              <a:rPr dirty="0" smtClean="0" sz="1400" spc="-4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only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3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hi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all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4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ng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e,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 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ackets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ke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]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“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n”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ll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er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es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lu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7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c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nics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can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4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p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e,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acce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ec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ly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ated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to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eng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wt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’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eco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aw,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25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5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ce=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-25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5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x</a:t>
            </a:r>
            <a:r>
              <a:rPr dirty="0" smtClean="0" sz="1400" spc="-10" i="1">
                <a:latin typeface="Times New Roman"/>
                <a:cs typeface="Times New Roman"/>
              </a:rPr>
              <a:t>  </a:t>
            </a:r>
            <a:r>
              <a:rPr dirty="0" smtClean="0" sz="1400" spc="-25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ccele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at</a:t>
            </a:r>
            <a:r>
              <a:rPr dirty="0" smtClean="0" sz="1400" spc="-15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  <a:tabLst>
                <a:tab pos="420370" algn="l"/>
              </a:tabLst>
            </a:pP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=</a:t>
            </a:r>
            <a:r>
              <a:rPr dirty="0" smtClean="0" sz="1400" spc="-10" i="1">
                <a:latin typeface="Times New Roman"/>
                <a:cs typeface="Times New Roman"/>
              </a:rPr>
              <a:t>	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1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 marL="12700" marR="1366520">
              <a:lnSpc>
                <a:spcPts val="161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t</a:t>
            </a:r>
            <a:r>
              <a:rPr dirty="0" smtClean="0" sz="1400" spc="-4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at,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l</a:t>
            </a:r>
            <a:r>
              <a:rPr dirty="0" smtClean="0" sz="1400" spc="-35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[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[</a:t>
            </a:r>
            <a:r>
              <a:rPr dirty="0" smtClean="0" sz="1400" spc="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]</a:t>
            </a:r>
            <a:r>
              <a:rPr dirty="0" smtClean="0" sz="1400" spc="-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 1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35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81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wt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40">
                <a:latin typeface="Times New Roman"/>
                <a:cs typeface="Times New Roman"/>
              </a:rPr>
              <a:t>f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81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3000" y="914399"/>
            <a:ext cx="4572635" cy="34296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9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3652" y="884235"/>
            <a:ext cx="4986020" cy="408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3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1)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2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45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25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u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2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45">
                <a:latin typeface="Times New Roman"/>
                <a:cs typeface="Times New Roman"/>
              </a:rPr>
              <a:t>t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0">
                <a:latin typeface="Times New Roman"/>
                <a:cs typeface="Times New Roman"/>
              </a:rPr>
              <a:t>o</a:t>
            </a:r>
            <a:r>
              <a:rPr dirty="0" smtClean="0" sz="1200" spc="-25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4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 Un</a:t>
            </a:r>
            <a:r>
              <a:rPr dirty="0" smtClean="0" sz="1200" spc="-5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73200" y="5628131"/>
            <a:ext cx="5415356" cy="0"/>
          </a:xfrm>
          <a:custGeom>
            <a:avLst/>
            <a:gdLst/>
            <a:ahLst/>
            <a:cxnLst/>
            <a:rect l="l" t="t" r="r" b="b"/>
            <a:pathLst>
              <a:path w="5415356" h="0">
                <a:moveTo>
                  <a:pt x="0" y="0"/>
                </a:moveTo>
                <a:lnTo>
                  <a:pt x="54153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714038" y="5850889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076248" y="5850889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43304" y="5850889"/>
            <a:ext cx="2570733" cy="204215"/>
          </a:xfrm>
          <a:custGeom>
            <a:avLst/>
            <a:gdLst/>
            <a:ahLst/>
            <a:cxnLst/>
            <a:rect l="l" t="t" r="r" b="b"/>
            <a:pathLst>
              <a:path w="2570733" h="204215">
                <a:moveTo>
                  <a:pt x="0" y="204215"/>
                </a:moveTo>
                <a:lnTo>
                  <a:pt x="2570733" y="204215"/>
                </a:lnTo>
                <a:lnTo>
                  <a:pt x="257073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418453" y="5850889"/>
            <a:ext cx="70104" cy="204215"/>
          </a:xfrm>
          <a:custGeom>
            <a:avLst/>
            <a:gdLst/>
            <a:ahLst/>
            <a:cxnLst/>
            <a:rect l="l" t="t" r="r" b="b"/>
            <a:pathLst>
              <a:path w="70104" h="204215">
                <a:moveTo>
                  <a:pt x="0" y="204215"/>
                </a:moveTo>
                <a:lnTo>
                  <a:pt x="70104" y="204215"/>
                </a:lnTo>
                <a:lnTo>
                  <a:pt x="701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781044" y="5850889"/>
            <a:ext cx="70103" cy="204215"/>
          </a:xfrm>
          <a:custGeom>
            <a:avLst/>
            <a:gdLst/>
            <a:ahLst/>
            <a:cxnLst/>
            <a:rect l="l" t="t" r="r" b="b"/>
            <a:pathLst>
              <a:path w="70103" h="204215">
                <a:moveTo>
                  <a:pt x="0" y="204215"/>
                </a:moveTo>
                <a:lnTo>
                  <a:pt x="70103" y="204215"/>
                </a:lnTo>
                <a:lnTo>
                  <a:pt x="7010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851147" y="5850889"/>
            <a:ext cx="2567304" cy="204215"/>
          </a:xfrm>
          <a:custGeom>
            <a:avLst/>
            <a:gdLst/>
            <a:ahLst/>
            <a:cxnLst/>
            <a:rect l="l" t="t" r="r" b="b"/>
            <a:pathLst>
              <a:path w="2567304" h="204215">
                <a:moveTo>
                  <a:pt x="0" y="204215"/>
                </a:moveTo>
                <a:lnTo>
                  <a:pt x="2567304" y="204215"/>
                </a:lnTo>
                <a:lnTo>
                  <a:pt x="25673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073200" y="5844794"/>
            <a:ext cx="5415356" cy="0"/>
          </a:xfrm>
          <a:custGeom>
            <a:avLst/>
            <a:gdLst/>
            <a:ahLst/>
            <a:cxnLst/>
            <a:rect l="l" t="t" r="r" b="b"/>
            <a:pathLst>
              <a:path w="5415356" h="0">
                <a:moveTo>
                  <a:pt x="0" y="0"/>
                </a:moveTo>
                <a:lnTo>
                  <a:pt x="54153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714038" y="6262369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076248" y="6262369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143304" y="6262369"/>
            <a:ext cx="2570733" cy="204215"/>
          </a:xfrm>
          <a:custGeom>
            <a:avLst/>
            <a:gdLst/>
            <a:ahLst/>
            <a:cxnLst/>
            <a:rect l="l" t="t" r="r" b="b"/>
            <a:pathLst>
              <a:path w="2570733" h="204215">
                <a:moveTo>
                  <a:pt x="0" y="204215"/>
                </a:moveTo>
                <a:lnTo>
                  <a:pt x="2570733" y="204215"/>
                </a:lnTo>
                <a:lnTo>
                  <a:pt x="257073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6418453" y="6262369"/>
            <a:ext cx="70104" cy="204215"/>
          </a:xfrm>
          <a:custGeom>
            <a:avLst/>
            <a:gdLst/>
            <a:ahLst/>
            <a:cxnLst/>
            <a:rect l="l" t="t" r="r" b="b"/>
            <a:pathLst>
              <a:path w="70104" h="204215">
                <a:moveTo>
                  <a:pt x="0" y="204215"/>
                </a:moveTo>
                <a:lnTo>
                  <a:pt x="70104" y="204215"/>
                </a:lnTo>
                <a:lnTo>
                  <a:pt x="701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781044" y="6262369"/>
            <a:ext cx="70103" cy="204215"/>
          </a:xfrm>
          <a:custGeom>
            <a:avLst/>
            <a:gdLst/>
            <a:ahLst/>
            <a:cxnLst/>
            <a:rect l="l" t="t" r="r" b="b"/>
            <a:pathLst>
              <a:path w="70103" h="204215">
                <a:moveTo>
                  <a:pt x="0" y="204215"/>
                </a:moveTo>
                <a:lnTo>
                  <a:pt x="70103" y="204215"/>
                </a:lnTo>
                <a:lnTo>
                  <a:pt x="7010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851147" y="6262369"/>
            <a:ext cx="2567304" cy="204215"/>
          </a:xfrm>
          <a:custGeom>
            <a:avLst/>
            <a:gdLst/>
            <a:ahLst/>
            <a:cxnLst/>
            <a:rect l="l" t="t" r="r" b="b"/>
            <a:pathLst>
              <a:path w="2567304" h="204215">
                <a:moveTo>
                  <a:pt x="0" y="204215"/>
                </a:moveTo>
                <a:lnTo>
                  <a:pt x="2567304" y="204215"/>
                </a:lnTo>
                <a:lnTo>
                  <a:pt x="25673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3714038" y="6670802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1076248" y="6670802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143304" y="6670802"/>
            <a:ext cx="2570733" cy="204215"/>
          </a:xfrm>
          <a:custGeom>
            <a:avLst/>
            <a:gdLst/>
            <a:ahLst/>
            <a:cxnLst/>
            <a:rect l="l" t="t" r="r" b="b"/>
            <a:pathLst>
              <a:path w="2570733" h="204215">
                <a:moveTo>
                  <a:pt x="0" y="204215"/>
                </a:moveTo>
                <a:lnTo>
                  <a:pt x="2570733" y="204215"/>
                </a:lnTo>
                <a:lnTo>
                  <a:pt x="257073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6418453" y="6670802"/>
            <a:ext cx="70104" cy="204215"/>
          </a:xfrm>
          <a:custGeom>
            <a:avLst/>
            <a:gdLst/>
            <a:ahLst/>
            <a:cxnLst/>
            <a:rect l="l" t="t" r="r" b="b"/>
            <a:pathLst>
              <a:path w="70104" h="204215">
                <a:moveTo>
                  <a:pt x="0" y="204215"/>
                </a:moveTo>
                <a:lnTo>
                  <a:pt x="70104" y="204215"/>
                </a:lnTo>
                <a:lnTo>
                  <a:pt x="701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3781044" y="6670802"/>
            <a:ext cx="70103" cy="204215"/>
          </a:xfrm>
          <a:custGeom>
            <a:avLst/>
            <a:gdLst/>
            <a:ahLst/>
            <a:cxnLst/>
            <a:rect l="l" t="t" r="r" b="b"/>
            <a:pathLst>
              <a:path w="70103" h="204215">
                <a:moveTo>
                  <a:pt x="0" y="204215"/>
                </a:moveTo>
                <a:lnTo>
                  <a:pt x="70103" y="204215"/>
                </a:lnTo>
                <a:lnTo>
                  <a:pt x="7010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851147" y="6670802"/>
            <a:ext cx="2567304" cy="204215"/>
          </a:xfrm>
          <a:custGeom>
            <a:avLst/>
            <a:gdLst/>
            <a:ahLst/>
            <a:cxnLst/>
            <a:rect l="l" t="t" r="r" b="b"/>
            <a:pathLst>
              <a:path w="2567304" h="204215">
                <a:moveTo>
                  <a:pt x="0" y="204215"/>
                </a:moveTo>
                <a:lnTo>
                  <a:pt x="2567304" y="204215"/>
                </a:lnTo>
                <a:lnTo>
                  <a:pt x="25673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3714038" y="7079615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076248" y="7079615"/>
            <a:ext cx="67056" cy="204215"/>
          </a:xfrm>
          <a:custGeom>
            <a:avLst/>
            <a:gdLst/>
            <a:ahLst/>
            <a:cxnLst/>
            <a:rect l="l" t="t" r="r" b="b"/>
            <a:pathLst>
              <a:path w="67056" h="204215">
                <a:moveTo>
                  <a:pt x="0" y="204215"/>
                </a:moveTo>
                <a:lnTo>
                  <a:pt x="67056" y="204215"/>
                </a:lnTo>
                <a:lnTo>
                  <a:pt x="67056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1143304" y="7079615"/>
            <a:ext cx="2570733" cy="204215"/>
          </a:xfrm>
          <a:custGeom>
            <a:avLst/>
            <a:gdLst/>
            <a:ahLst/>
            <a:cxnLst/>
            <a:rect l="l" t="t" r="r" b="b"/>
            <a:pathLst>
              <a:path w="2570733" h="204215">
                <a:moveTo>
                  <a:pt x="0" y="204216"/>
                </a:moveTo>
                <a:lnTo>
                  <a:pt x="2570733" y="204216"/>
                </a:lnTo>
                <a:lnTo>
                  <a:pt x="2570733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418453" y="7079615"/>
            <a:ext cx="70104" cy="204215"/>
          </a:xfrm>
          <a:custGeom>
            <a:avLst/>
            <a:gdLst/>
            <a:ahLst/>
            <a:cxnLst/>
            <a:rect l="l" t="t" r="r" b="b"/>
            <a:pathLst>
              <a:path w="70104" h="204215">
                <a:moveTo>
                  <a:pt x="0" y="204215"/>
                </a:moveTo>
                <a:lnTo>
                  <a:pt x="70104" y="204215"/>
                </a:lnTo>
                <a:lnTo>
                  <a:pt x="70104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781044" y="7079615"/>
            <a:ext cx="70103" cy="204215"/>
          </a:xfrm>
          <a:custGeom>
            <a:avLst/>
            <a:gdLst/>
            <a:ahLst/>
            <a:cxnLst/>
            <a:rect l="l" t="t" r="r" b="b"/>
            <a:pathLst>
              <a:path w="70103" h="204215">
                <a:moveTo>
                  <a:pt x="0" y="204215"/>
                </a:moveTo>
                <a:lnTo>
                  <a:pt x="70103" y="204215"/>
                </a:lnTo>
                <a:lnTo>
                  <a:pt x="70103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851147" y="7079615"/>
            <a:ext cx="2567304" cy="204215"/>
          </a:xfrm>
          <a:custGeom>
            <a:avLst/>
            <a:gdLst/>
            <a:ahLst/>
            <a:cxnLst/>
            <a:rect l="l" t="t" r="r" b="b"/>
            <a:pathLst>
              <a:path w="2567304" h="204215">
                <a:moveTo>
                  <a:pt x="0" y="204216"/>
                </a:moveTo>
                <a:lnTo>
                  <a:pt x="2567304" y="204216"/>
                </a:lnTo>
                <a:lnTo>
                  <a:pt x="2567304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188821" y="4136389"/>
            <a:ext cx="5184140" cy="11620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159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4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baseline="40123" sz="1350" spc="0" b="1">
                <a:latin typeface="Times New Roman"/>
                <a:cs typeface="Times New Roman"/>
              </a:rPr>
              <a:t>o</a:t>
            </a:r>
            <a:endParaRPr baseline="40123" sz="13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6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ctr" marL="18415">
              <a:lnSpc>
                <a:spcPct val="100000"/>
              </a:lnSpc>
              <a:tabLst>
                <a:tab pos="603885" algn="l"/>
              </a:tabLst>
            </a:pPr>
            <a:r>
              <a:rPr dirty="0" smtClean="0" sz="1400" spc="-5" b="1" i="1">
                <a:latin typeface="Times New Roman"/>
                <a:cs typeface="Times New Roman"/>
              </a:rPr>
              <a:t>K</a:t>
            </a:r>
            <a:r>
              <a:rPr dirty="0" smtClean="0" sz="1400" spc="-15" b="1">
                <a:latin typeface="Times New Roman"/>
                <a:cs typeface="Times New Roman"/>
              </a:rPr>
              <a:t>=</a:t>
            </a:r>
            <a:r>
              <a:rPr dirty="0" smtClean="0" sz="1400" spc="-5" b="1">
                <a:latin typeface="Times New Roman"/>
                <a:cs typeface="Times New Roman"/>
              </a:rPr>
              <a:t>C</a:t>
            </a:r>
            <a:r>
              <a:rPr dirty="0" smtClean="0" baseline="40123" sz="1350" spc="0" b="1">
                <a:latin typeface="Times New Roman"/>
                <a:cs typeface="Times New Roman"/>
              </a:rPr>
              <a:t>o</a:t>
            </a:r>
            <a:r>
              <a:rPr dirty="0" smtClean="0" baseline="40123" sz="1350" spc="0" b="1">
                <a:latin typeface="Times New Roman"/>
                <a:cs typeface="Times New Roman"/>
              </a:rPr>
              <a:t>	</a:t>
            </a:r>
            <a:r>
              <a:rPr dirty="0" smtClean="0" sz="1400" spc="-10" b="1">
                <a:latin typeface="Times New Roman"/>
                <a:cs typeface="Times New Roman"/>
              </a:rPr>
              <a:t>+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273</a:t>
            </a:r>
            <a:r>
              <a:rPr dirty="0" smtClean="0" baseline="40123" sz="1350" spc="0" b="1">
                <a:latin typeface="Times New Roman"/>
                <a:cs typeface="Times New Roman"/>
              </a:rPr>
              <a:t>o</a:t>
            </a:r>
            <a:endParaRPr baseline="40123" sz="1350">
              <a:latin typeface="Times New Roman"/>
              <a:cs typeface="Times New Roman"/>
            </a:endParaRPr>
          </a:p>
          <a:p>
            <a:pPr>
              <a:lnSpc>
                <a:spcPts val="900"/>
              </a:lnSpc>
              <a:spcBef>
                <a:spcPts val="45"/>
              </a:spcBef>
            </a:pPr>
            <a:endParaRPr sz="900"/>
          </a:p>
          <a:p>
            <a:pPr algn="ctr" marL="12700" marR="12700" indent="0">
              <a:lnSpc>
                <a:spcPct val="111700"/>
              </a:lnSpc>
            </a:pPr>
            <a:r>
              <a:rPr dirty="0" smtClean="0" sz="1200" spc="-5">
                <a:latin typeface="Cambria"/>
                <a:cs typeface="Cambria"/>
              </a:rPr>
              <a:t>T</a:t>
            </a:r>
            <a:r>
              <a:rPr dirty="0" smtClean="0" sz="1200" spc="-10">
                <a:latin typeface="Cambria"/>
                <a:cs typeface="Cambria"/>
              </a:rPr>
              <a:t>a</a:t>
            </a:r>
            <a:r>
              <a:rPr dirty="0" smtClean="0" sz="1200" spc="-10">
                <a:latin typeface="Cambria"/>
                <a:cs typeface="Cambria"/>
              </a:rPr>
              <a:t>b</a:t>
            </a:r>
            <a:r>
              <a:rPr dirty="0" smtClean="0" sz="1200" spc="5">
                <a:latin typeface="Cambria"/>
                <a:cs typeface="Cambria"/>
              </a:rPr>
              <a:t>l</a:t>
            </a:r>
            <a:r>
              <a:rPr dirty="0" smtClean="0" sz="1200" spc="-10">
                <a:latin typeface="Cambria"/>
                <a:cs typeface="Cambria"/>
              </a:rPr>
              <a:t>e</a:t>
            </a:r>
            <a:r>
              <a:rPr dirty="0" smtClean="0" sz="1200" spc="-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(2)</a:t>
            </a:r>
            <a:r>
              <a:rPr dirty="0" smtClean="0" sz="1200" spc="-10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S</a:t>
            </a:r>
            <a:r>
              <a:rPr dirty="0" smtClean="0" sz="1200" spc="-20">
                <a:latin typeface="Cambria"/>
                <a:cs typeface="Cambria"/>
              </a:rPr>
              <a:t>e</a:t>
            </a:r>
            <a:r>
              <a:rPr dirty="0" smtClean="0" sz="1200" spc="-10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o</a:t>
            </a:r>
            <a:r>
              <a:rPr dirty="0" smtClean="0" sz="1200" spc="-10">
                <a:latin typeface="Cambria"/>
                <a:cs typeface="Cambria"/>
              </a:rPr>
              <a:t>n</a:t>
            </a:r>
            <a:r>
              <a:rPr dirty="0" smtClean="0" sz="1200" spc="-5">
                <a:latin typeface="Cambria"/>
                <a:cs typeface="Cambria"/>
              </a:rPr>
              <a:t>d</a:t>
            </a:r>
            <a:r>
              <a:rPr dirty="0" smtClean="0" sz="1200" spc="-1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-10">
                <a:latin typeface="Cambria"/>
                <a:cs typeface="Cambria"/>
              </a:rPr>
              <a:t>y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Di</a:t>
            </a:r>
            <a:r>
              <a:rPr dirty="0" smtClean="0" sz="1200" spc="-5">
                <a:latin typeface="Cambria"/>
                <a:cs typeface="Cambria"/>
              </a:rPr>
              <a:t>m</a:t>
            </a:r>
            <a:r>
              <a:rPr dirty="0" smtClean="0" sz="1200" spc="-20">
                <a:latin typeface="Cambria"/>
                <a:cs typeface="Cambria"/>
              </a:rPr>
              <a:t>e</a:t>
            </a:r>
            <a:r>
              <a:rPr dirty="0" smtClean="0" sz="1200" spc="-10">
                <a:latin typeface="Cambria"/>
                <a:cs typeface="Cambria"/>
              </a:rPr>
              <a:t>n</a:t>
            </a:r>
            <a:r>
              <a:rPr dirty="0" smtClean="0" sz="1200" spc="-15">
                <a:latin typeface="Cambria"/>
                <a:cs typeface="Cambria"/>
              </a:rPr>
              <a:t>s</a:t>
            </a:r>
            <a:r>
              <a:rPr dirty="0" smtClean="0" sz="1200" spc="-5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o</a:t>
            </a:r>
            <a:r>
              <a:rPr dirty="0" smtClean="0" sz="1200" spc="-10">
                <a:latin typeface="Cambria"/>
                <a:cs typeface="Cambria"/>
              </a:rPr>
              <a:t>ns</a:t>
            </a:r>
            <a:r>
              <a:rPr dirty="0" smtClean="0" sz="1200" spc="-10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in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10">
                <a:latin typeface="Cambria"/>
                <a:cs typeface="Cambria"/>
              </a:rPr>
              <a:t>F</a:t>
            </a:r>
            <a:r>
              <a:rPr dirty="0" smtClean="0" sz="1200" spc="5">
                <a:latin typeface="Cambria"/>
                <a:cs typeface="Cambria"/>
              </a:rPr>
              <a:t>l</a:t>
            </a:r>
            <a:r>
              <a:rPr dirty="0" smtClean="0" sz="1200" spc="5">
                <a:latin typeface="Cambria"/>
                <a:cs typeface="Cambria"/>
              </a:rPr>
              <a:t>u</a:t>
            </a:r>
            <a:r>
              <a:rPr dirty="0" smtClean="0" sz="1200" spc="-30">
                <a:latin typeface="Cambria"/>
                <a:cs typeface="Cambria"/>
              </a:rPr>
              <a:t>i</a:t>
            </a:r>
            <a:r>
              <a:rPr dirty="0" smtClean="0" sz="1200" spc="-10">
                <a:latin typeface="Cambria"/>
                <a:cs typeface="Cambria"/>
              </a:rPr>
              <a:t>d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-20">
                <a:latin typeface="Cambria"/>
                <a:cs typeface="Cambria"/>
              </a:rPr>
              <a:t>e</a:t>
            </a:r>
            <a:r>
              <a:rPr dirty="0" smtClean="0" sz="1200" spc="-10">
                <a:latin typeface="Cambria"/>
                <a:cs typeface="Cambria"/>
              </a:rPr>
              <a:t>c</a:t>
            </a:r>
            <a:r>
              <a:rPr dirty="0" smtClean="0" sz="1200" spc="-5">
                <a:latin typeface="Cambria"/>
                <a:cs typeface="Cambria"/>
              </a:rPr>
              <a:t>h</a:t>
            </a:r>
            <a:r>
              <a:rPr dirty="0" smtClean="0" sz="1200" spc="-10">
                <a:latin typeface="Cambria"/>
                <a:cs typeface="Cambria"/>
              </a:rPr>
              <a:t>a</a:t>
            </a:r>
            <a:r>
              <a:rPr dirty="0" smtClean="0" sz="1200" spc="-5">
                <a:latin typeface="Cambria"/>
                <a:cs typeface="Cambria"/>
              </a:rPr>
              <a:t>nics</a:t>
            </a:r>
            <a:r>
              <a:rPr dirty="0" smtClean="0" sz="1200" spc="-15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in</a:t>
            </a:r>
            <a:r>
              <a:rPr dirty="0" smtClean="0" sz="1200" spc="-5">
                <a:latin typeface="Cambria"/>
                <a:cs typeface="Cambria"/>
              </a:rPr>
              <a:t> t</a:t>
            </a:r>
            <a:r>
              <a:rPr dirty="0" smtClean="0" sz="1200" spc="10">
                <a:latin typeface="Cambria"/>
                <a:cs typeface="Cambria"/>
              </a:rPr>
              <a:t>h</a:t>
            </a:r>
            <a:r>
              <a:rPr dirty="0" smtClean="0" sz="1200" spc="-10">
                <a:latin typeface="Cambria"/>
                <a:cs typeface="Cambria"/>
              </a:rPr>
              <a:t>e</a:t>
            </a:r>
            <a:r>
              <a:rPr dirty="0" smtClean="0" sz="1200" spc="-10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I</a:t>
            </a:r>
            <a:r>
              <a:rPr dirty="0" smtClean="0" sz="1200" spc="0">
                <a:latin typeface="Cambria"/>
                <a:cs typeface="Cambria"/>
              </a:rPr>
              <a:t>nt</a:t>
            </a:r>
            <a:r>
              <a:rPr dirty="0" smtClean="0" sz="1200" spc="-2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r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-1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ti</a:t>
            </a:r>
            <a:r>
              <a:rPr dirty="0" smtClean="0" sz="1200" spc="-5">
                <a:latin typeface="Cambria"/>
                <a:cs typeface="Cambria"/>
              </a:rPr>
              <a:t>o</a:t>
            </a:r>
            <a:r>
              <a:rPr dirty="0" smtClean="0" sz="1200" spc="0">
                <a:latin typeface="Cambria"/>
                <a:cs typeface="Cambria"/>
              </a:rPr>
              <a:t>n</a:t>
            </a:r>
            <a:r>
              <a:rPr dirty="0" smtClean="0" sz="1200" spc="-10">
                <a:latin typeface="Cambria"/>
                <a:cs typeface="Cambria"/>
              </a:rPr>
              <a:t>a</a:t>
            </a:r>
            <a:r>
              <a:rPr dirty="0" smtClean="0" sz="1200" spc="0">
                <a:latin typeface="Cambria"/>
                <a:cs typeface="Cambria"/>
              </a:rPr>
              <a:t>l</a:t>
            </a:r>
            <a:r>
              <a:rPr dirty="0" smtClean="0" sz="1200" spc="5">
                <a:latin typeface="Cambria"/>
                <a:cs typeface="Cambria"/>
              </a:rPr>
              <a:t> </a:t>
            </a:r>
            <a:r>
              <a:rPr dirty="0" smtClean="0" sz="1200" spc="0">
                <a:latin typeface="Cambria"/>
                <a:cs typeface="Cambria"/>
              </a:rPr>
              <a:t>S</a:t>
            </a:r>
            <a:r>
              <a:rPr dirty="0" smtClean="0" sz="1200" spc="-15">
                <a:latin typeface="Cambria"/>
                <a:cs typeface="Cambria"/>
              </a:rPr>
              <a:t>y</a:t>
            </a:r>
            <a:r>
              <a:rPr dirty="0" smtClean="0" sz="1200" spc="-20">
                <a:latin typeface="Cambria"/>
                <a:cs typeface="Cambria"/>
              </a:rPr>
              <a:t>s</a:t>
            </a:r>
            <a:r>
              <a:rPr dirty="0" smtClean="0" sz="1200" spc="0">
                <a:latin typeface="Cambria"/>
                <a:cs typeface="Cambria"/>
              </a:rPr>
              <a:t>t</a:t>
            </a:r>
            <a:r>
              <a:rPr dirty="0" smtClean="0" sz="1200" spc="-10">
                <a:latin typeface="Cambria"/>
                <a:cs typeface="Cambria"/>
              </a:rPr>
              <a:t>e</a:t>
            </a:r>
            <a:r>
              <a:rPr dirty="0" smtClean="0" sz="1200" spc="0">
                <a:latin typeface="Cambria"/>
                <a:cs typeface="Cambria"/>
              </a:rPr>
              <a:t>m</a:t>
            </a:r>
            <a:r>
              <a:rPr dirty="0" smtClean="0" sz="1200" spc="0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o</a:t>
            </a:r>
            <a:r>
              <a:rPr dirty="0" smtClean="0" sz="1200" spc="-5">
                <a:latin typeface="Cambria"/>
                <a:cs typeface="Cambria"/>
              </a:rPr>
              <a:t>f</a:t>
            </a:r>
            <a:r>
              <a:rPr dirty="0" smtClean="0" sz="1200" spc="-5">
                <a:latin typeface="Cambria"/>
                <a:cs typeface="Cambria"/>
              </a:rPr>
              <a:t> </a:t>
            </a:r>
            <a:r>
              <a:rPr dirty="0" smtClean="0" sz="1200" spc="-20">
                <a:latin typeface="Cambria"/>
                <a:cs typeface="Cambria"/>
              </a:rPr>
              <a:t>U</a:t>
            </a:r>
            <a:r>
              <a:rPr dirty="0" smtClean="0" sz="1200" spc="-5">
                <a:latin typeface="Cambria"/>
                <a:cs typeface="Cambria"/>
              </a:rPr>
              <a:t>ni</a:t>
            </a:r>
            <a:r>
              <a:rPr dirty="0" smtClean="0" sz="1200" spc="-5">
                <a:latin typeface="Cambria"/>
                <a:cs typeface="Cambria"/>
              </a:rPr>
              <a:t>ts</a:t>
            </a:r>
            <a:r>
              <a:rPr dirty="0" smtClean="0" sz="1200" spc="-10">
                <a:latin typeface="Cambria"/>
                <a:cs typeface="Cambria"/>
              </a:rPr>
              <a:t> </a:t>
            </a:r>
            <a:r>
              <a:rPr dirty="0" smtClean="0" sz="1200" spc="-5">
                <a:latin typeface="Cambria"/>
                <a:cs typeface="Cambria"/>
              </a:rPr>
              <a:t>(SI)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30604" y="5621019"/>
            <a:ext cx="7708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ea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2]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03038" y="5621019"/>
            <a:ext cx="2597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 b="1">
                <a:latin typeface="Times New Roman"/>
                <a:cs typeface="Times New Roman"/>
              </a:rPr>
              <a:t>m2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30604" y="5837681"/>
            <a:ext cx="9874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l</a:t>
            </a:r>
            <a:r>
              <a:rPr dirty="0" smtClean="0" sz="1400" spc="-20" b="1">
                <a:latin typeface="Times New Roman"/>
                <a:cs typeface="Times New Roman"/>
              </a:rPr>
              <a:t>u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3</a:t>
            </a:r>
            <a:r>
              <a:rPr dirty="0" smtClean="0" sz="1400" spc="-5" b="1">
                <a:latin typeface="Times New Roman"/>
                <a:cs typeface="Times New Roman"/>
              </a:rPr>
              <a:t>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009134" y="5834633"/>
            <a:ext cx="2444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40">
                <a:latin typeface="Times New Roman"/>
                <a:cs typeface="Times New Roman"/>
              </a:rPr>
              <a:t>m3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30604" y="6041897"/>
            <a:ext cx="11976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4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10" b="1">
                <a:latin typeface="Times New Roman"/>
                <a:cs typeface="Times New Roman"/>
              </a:rPr>
              <a:t>1]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14646" y="6038849"/>
            <a:ext cx="4362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30604" y="6249161"/>
            <a:ext cx="15297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cele</a:t>
            </a:r>
            <a:r>
              <a:rPr dirty="0" smtClean="0" sz="1400" spc="-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on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10" b="1">
                <a:latin typeface="Times New Roman"/>
                <a:cs typeface="Times New Roman"/>
              </a:rPr>
              <a:t>T</a:t>
            </a:r>
            <a:r>
              <a:rPr dirty="0" smtClean="0" sz="1400" spc="1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871973" y="6246113"/>
            <a:ext cx="52514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ec2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30604" y="6453377"/>
            <a:ext cx="19081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45" b="1">
                <a:latin typeface="Times New Roman"/>
                <a:cs typeface="Times New Roman"/>
              </a:rPr>
              <a:t>u</a:t>
            </a:r>
            <a:r>
              <a:rPr dirty="0" smtClean="0" sz="1400" spc="-10" b="1">
                <a:latin typeface="Times New Roman"/>
                <a:cs typeface="Times New Roman"/>
              </a:rPr>
              <a:t>re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re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51350" y="6450329"/>
            <a:ext cx="13665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/</a:t>
            </a:r>
            <a:r>
              <a:rPr dirty="0" smtClean="0" sz="1400" spc="-7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2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5">
                <a:latin typeface="Times New Roman"/>
                <a:cs typeface="Times New Roman"/>
              </a:rPr>
              <a:t>a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30604" y="6657593"/>
            <a:ext cx="13195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" b="1">
                <a:latin typeface="Times New Roman"/>
                <a:cs typeface="Times New Roman"/>
              </a:rPr>
              <a:t>A</a:t>
            </a:r>
            <a:r>
              <a:rPr dirty="0" smtClean="0" sz="1400" spc="-45" b="1">
                <a:latin typeface="Times New Roman"/>
                <a:cs typeface="Times New Roman"/>
              </a:rPr>
              <a:t>n</a:t>
            </a:r>
            <a:r>
              <a:rPr dirty="0" smtClean="0" sz="1400" spc="10" b="1">
                <a:latin typeface="Times New Roman"/>
                <a:cs typeface="Times New Roman"/>
              </a:rPr>
              <a:t>g</a:t>
            </a:r>
            <a:r>
              <a:rPr dirty="0" smtClean="0" sz="1400" spc="-45" b="1">
                <a:latin typeface="Times New Roman"/>
                <a:cs typeface="Times New Roman"/>
              </a:rPr>
              <a:t>u</a:t>
            </a:r>
            <a:r>
              <a:rPr dirty="0" smtClean="0" sz="1400" spc="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ar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4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935982" y="6654545"/>
            <a:ext cx="40068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051356" y="6862190"/>
            <a:ext cx="5450205" cy="1021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91440">
              <a:lnSpc>
                <a:spcPct val="100000"/>
              </a:lnSpc>
              <a:tabLst>
                <a:tab pos="3552825" algn="l"/>
              </a:tabLst>
            </a:pP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4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ergy,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k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]</a:t>
            </a:r>
            <a:r>
              <a:rPr dirty="0" smtClean="0" sz="1400" spc="-5" b="1">
                <a:latin typeface="Times New Roman"/>
                <a:cs typeface="Times New Roman"/>
              </a:rPr>
              <a:t>	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Nm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5">
                <a:latin typeface="Times New Roman"/>
                <a:cs typeface="Times New Roman"/>
              </a:rPr>
              <a:t>J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marL="91440">
              <a:lnSpc>
                <a:spcPts val="1610"/>
              </a:lnSpc>
              <a:tabLst>
                <a:tab pos="347916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35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[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1]</a:t>
            </a:r>
            <a:r>
              <a:rPr dirty="0" smtClean="0" sz="1400" spc="-10" b="1">
                <a:latin typeface="Times New Roman"/>
                <a:cs typeface="Times New Roman"/>
              </a:rPr>
              <a:t>	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J</a:t>
            </a:r>
            <a:r>
              <a:rPr dirty="0" smtClean="0" sz="1400" spc="-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3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Wat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10"/>
              </a:lnSpc>
              <a:tabLst>
                <a:tab pos="3844925" algn="l"/>
                <a:tab pos="5424170" algn="l"/>
              </a:tabLst>
            </a:pP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7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S</a:t>
            </a:r>
            <a:r>
              <a:rPr dirty="0" smtClean="0" sz="1400" spc="-2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-5" b="1" u="heavy">
                <a:latin typeface="Times New Roman"/>
                <a:cs typeface="Times New Roman"/>
              </a:rPr>
              <a:t>i</a:t>
            </a:r>
            <a:r>
              <a:rPr dirty="0" smtClean="0" sz="1400" spc="5" b="1" u="heavy">
                <a:latin typeface="Times New Roman"/>
                <a:cs typeface="Times New Roman"/>
              </a:rPr>
              <a:t>f</a:t>
            </a:r>
            <a:r>
              <a:rPr dirty="0" smtClean="0" sz="1400" spc="-5" b="1" u="heavy">
                <a:latin typeface="Times New Roman"/>
                <a:cs typeface="Times New Roman"/>
              </a:rPr>
              <a:t>ic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5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15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(</a:t>
            </a:r>
            <a:r>
              <a:rPr dirty="0" smtClean="0" sz="1400" spc="-15" b="1" u="heavy">
                <a:latin typeface="Times New Roman"/>
                <a:cs typeface="Times New Roman"/>
              </a:rPr>
              <a:t>ρ</a:t>
            </a:r>
            <a:r>
              <a:rPr dirty="0" smtClean="0" sz="1400" spc="-5" b="1" u="heavy">
                <a:latin typeface="Times New Roman"/>
                <a:cs typeface="Times New Roman"/>
              </a:rPr>
              <a:t>)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[</a:t>
            </a:r>
            <a:r>
              <a:rPr dirty="0" smtClean="0" sz="1400" spc="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5" b="1" u="heavy">
                <a:latin typeface="Times New Roman"/>
                <a:cs typeface="Times New Roman"/>
              </a:rPr>
              <a:t>-</a:t>
            </a:r>
            <a:r>
              <a:rPr dirty="0" smtClean="0" sz="1400" spc="-10" b="1" u="heavy">
                <a:latin typeface="Times New Roman"/>
                <a:cs typeface="Times New Roman"/>
              </a:rPr>
              <a:t>3]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-5" b="1" u="heavy">
                <a:latin typeface="Times New Roman"/>
                <a:cs typeface="Times New Roman"/>
              </a:rPr>
              <a:t>	</a:t>
            </a:r>
            <a:r>
              <a:rPr dirty="0" smtClean="0" sz="1400" spc="-10" u="heavy">
                <a:latin typeface="Times New Roman"/>
                <a:cs typeface="Times New Roman"/>
              </a:rPr>
              <a:t>kg</a:t>
            </a:r>
            <a:r>
              <a:rPr dirty="0" smtClean="0" sz="1400" spc="10" u="heavy">
                <a:latin typeface="Times New Roman"/>
                <a:cs typeface="Times New Roman"/>
              </a:rPr>
              <a:t>/</a:t>
            </a:r>
            <a:r>
              <a:rPr dirty="0" smtClean="0" sz="1400" spc="-45" u="heavy">
                <a:latin typeface="Times New Roman"/>
                <a:cs typeface="Times New Roman"/>
              </a:rPr>
              <a:t>m</a:t>
            </a:r>
            <a:r>
              <a:rPr dirty="0" smtClean="0" sz="1400" spc="-10" u="heavy">
                <a:latin typeface="Times New Roman"/>
                <a:cs typeface="Times New Roman"/>
              </a:rPr>
              <a:t>3</a:t>
            </a:r>
            <a:r>
              <a:rPr dirty="0" smtClean="0" sz="1400" spc="-5" u="heavy">
                <a:latin typeface="Times New Roman"/>
                <a:cs typeface="Times New Roman"/>
              </a:rPr>
              <a:t> </a:t>
            </a:r>
            <a:r>
              <a:rPr dirty="0" smtClean="0" sz="1400" spc="-5" u="heavy">
                <a:latin typeface="Times New Roman"/>
                <a:cs typeface="Times New Roman"/>
              </a:rPr>
              <a:t>	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67"/>
              </a:spcBef>
            </a:pPr>
            <a:endParaRPr sz="1300"/>
          </a:p>
          <a:p>
            <a:pPr algn="ctr" marL="3175">
              <a:lnSpc>
                <a:spcPct val="100000"/>
              </a:lnSpc>
            </a:pP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b</a:t>
            </a:r>
            <a:r>
              <a:rPr dirty="0" smtClean="0" sz="1400" spc="-35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3)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C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nly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35">
                <a:latin typeface="Times New Roman"/>
                <a:cs typeface="Times New Roman"/>
              </a:rPr>
              <a:t>u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ixes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uni</a:t>
            </a:r>
            <a:r>
              <a:rPr dirty="0" smtClean="0" sz="1400" spc="-1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249929" y="1874139"/>
            <a:ext cx="3587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10" b="1">
                <a:latin typeface="Times New Roman"/>
                <a:cs typeface="Times New Roman"/>
              </a:rPr>
              <a:t>U</a:t>
            </a:r>
            <a:r>
              <a:rPr dirty="0" smtClean="0" sz="1400" spc="-45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it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908175" y="1874139"/>
            <a:ext cx="8337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Di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15" b="1">
                <a:latin typeface="Times New Roman"/>
                <a:cs typeface="Times New Roman"/>
              </a:rPr>
              <a:t>e</a:t>
            </a:r>
            <a:r>
              <a:rPr dirty="0" smtClean="0" sz="1400" spc="-45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850770" y="1881250"/>
            <a:ext cx="3930396" cy="0"/>
          </a:xfrm>
          <a:custGeom>
            <a:avLst/>
            <a:gdLst/>
            <a:ahLst/>
            <a:cxnLst/>
            <a:rect l="l" t="t" r="r" b="b"/>
            <a:pathLst>
              <a:path w="3930396" h="0">
                <a:moveTo>
                  <a:pt x="0" y="0"/>
                </a:moveTo>
                <a:lnTo>
                  <a:pt x="393039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189477" y="2307919"/>
            <a:ext cx="2591689" cy="408736"/>
          </a:xfrm>
          <a:custGeom>
            <a:avLst/>
            <a:gdLst/>
            <a:ahLst/>
            <a:cxnLst/>
            <a:rect l="l" t="t" r="r" b="b"/>
            <a:pathLst>
              <a:path w="2591689" h="408736">
                <a:moveTo>
                  <a:pt x="0" y="408736"/>
                </a:moveTo>
                <a:lnTo>
                  <a:pt x="2591689" y="408736"/>
                </a:lnTo>
                <a:lnTo>
                  <a:pt x="2591689" y="0"/>
                </a:lnTo>
                <a:lnTo>
                  <a:pt x="0" y="0"/>
                </a:lnTo>
                <a:lnTo>
                  <a:pt x="0" y="40873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3256534" y="2307970"/>
            <a:ext cx="2457577" cy="204216"/>
          </a:xfrm>
          <a:custGeom>
            <a:avLst/>
            <a:gdLst/>
            <a:ahLst/>
            <a:cxnLst/>
            <a:rect l="l" t="t" r="r" b="b"/>
            <a:pathLst>
              <a:path w="2457577" h="204216">
                <a:moveTo>
                  <a:pt x="0" y="204216"/>
                </a:moveTo>
                <a:lnTo>
                  <a:pt x="2457577" y="204216"/>
                </a:lnTo>
                <a:lnTo>
                  <a:pt x="2457577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249929" y="2294763"/>
            <a:ext cx="7785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er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5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3256534" y="2512136"/>
            <a:ext cx="2457577" cy="204520"/>
          </a:xfrm>
          <a:custGeom>
            <a:avLst/>
            <a:gdLst/>
            <a:ahLst/>
            <a:cxnLst/>
            <a:rect l="l" t="t" r="r" b="b"/>
            <a:pathLst>
              <a:path w="2457577" h="204520">
                <a:moveTo>
                  <a:pt x="0" y="204520"/>
                </a:moveTo>
                <a:lnTo>
                  <a:pt x="2457577" y="204520"/>
                </a:lnTo>
                <a:lnTo>
                  <a:pt x="2457577" y="0"/>
                </a:lnTo>
                <a:lnTo>
                  <a:pt x="0" y="0"/>
                </a:lnTo>
                <a:lnTo>
                  <a:pt x="0" y="20452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850770" y="2307919"/>
            <a:ext cx="1338707" cy="408736"/>
          </a:xfrm>
          <a:custGeom>
            <a:avLst/>
            <a:gdLst/>
            <a:ahLst/>
            <a:cxnLst/>
            <a:rect l="l" t="t" r="r" b="b"/>
            <a:pathLst>
              <a:path w="1338707" h="408736">
                <a:moveTo>
                  <a:pt x="0" y="408736"/>
                </a:moveTo>
                <a:lnTo>
                  <a:pt x="1338707" y="408736"/>
                </a:lnTo>
                <a:lnTo>
                  <a:pt x="1338707" y="0"/>
                </a:lnTo>
                <a:lnTo>
                  <a:pt x="0" y="0"/>
                </a:lnTo>
                <a:lnTo>
                  <a:pt x="0" y="40873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917826" y="2307970"/>
            <a:ext cx="1201521" cy="204216"/>
          </a:xfrm>
          <a:custGeom>
            <a:avLst/>
            <a:gdLst/>
            <a:ahLst/>
            <a:cxnLst/>
            <a:rect l="l" t="t" r="r" b="b"/>
            <a:pathLst>
              <a:path w="1201521" h="204216">
                <a:moveTo>
                  <a:pt x="0" y="204216"/>
                </a:moveTo>
                <a:lnTo>
                  <a:pt x="1201521" y="204216"/>
                </a:lnTo>
                <a:lnTo>
                  <a:pt x="1201521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908175" y="2291715"/>
            <a:ext cx="7969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917826" y="2512136"/>
            <a:ext cx="1201521" cy="204520"/>
          </a:xfrm>
          <a:custGeom>
            <a:avLst/>
            <a:gdLst/>
            <a:ahLst/>
            <a:cxnLst/>
            <a:rect l="l" t="t" r="r" b="b"/>
            <a:pathLst>
              <a:path w="1201521" h="204520">
                <a:moveTo>
                  <a:pt x="0" y="204520"/>
                </a:moveTo>
                <a:lnTo>
                  <a:pt x="1201521" y="204520"/>
                </a:lnTo>
                <a:lnTo>
                  <a:pt x="1201521" y="0"/>
                </a:lnTo>
                <a:lnTo>
                  <a:pt x="0" y="0"/>
                </a:lnTo>
                <a:lnTo>
                  <a:pt x="0" y="20452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850770" y="2301874"/>
            <a:ext cx="3930396" cy="0"/>
          </a:xfrm>
          <a:custGeom>
            <a:avLst/>
            <a:gdLst/>
            <a:ahLst/>
            <a:cxnLst/>
            <a:rect l="l" t="t" r="r" b="b"/>
            <a:pathLst>
              <a:path w="3930396" h="0">
                <a:moveTo>
                  <a:pt x="0" y="0"/>
                </a:moveTo>
                <a:lnTo>
                  <a:pt x="393039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249929" y="2703448"/>
            <a:ext cx="10648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 b="1">
                <a:latin typeface="Times New Roman"/>
                <a:cs typeface="Times New Roman"/>
              </a:rPr>
              <a:t>k</a:t>
            </a:r>
            <a:r>
              <a:rPr dirty="0" smtClean="0" sz="1400" spc="-5" b="1">
                <a:latin typeface="Times New Roman"/>
                <a:cs typeface="Times New Roman"/>
              </a:rPr>
              <a:t>i</a:t>
            </a:r>
            <a:r>
              <a:rPr dirty="0" smtClean="0" sz="1400" spc="10" b="1">
                <a:latin typeface="Times New Roman"/>
                <a:cs typeface="Times New Roman"/>
              </a:rPr>
              <a:t>l</a:t>
            </a:r>
            <a:r>
              <a:rPr dirty="0" smtClean="0" sz="1400" spc="-35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gr</a:t>
            </a:r>
            <a:r>
              <a:rPr dirty="0" smtClean="0" sz="1400" spc="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m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(</a:t>
            </a:r>
            <a:r>
              <a:rPr dirty="0" smtClean="0" sz="1400" spc="-45" b="1">
                <a:latin typeface="Times New Roman"/>
                <a:cs typeface="Times New Roman"/>
              </a:rPr>
              <a:t>k</a:t>
            </a:r>
            <a:r>
              <a:rPr dirty="0" smtClean="0" sz="1400" spc="10" b="1">
                <a:latin typeface="Times New Roman"/>
                <a:cs typeface="Times New Roman"/>
              </a:rPr>
              <a:t>g</a:t>
            </a:r>
            <a:r>
              <a:rPr dirty="0" smtClean="0" sz="1400" spc="-5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908175" y="2700401"/>
            <a:ext cx="7239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M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189477" y="3128136"/>
            <a:ext cx="2591689" cy="408431"/>
          </a:xfrm>
          <a:custGeom>
            <a:avLst/>
            <a:gdLst/>
            <a:ahLst/>
            <a:cxnLst/>
            <a:rect l="l" t="t" r="r" b="b"/>
            <a:pathLst>
              <a:path w="2591689" h="408431">
                <a:moveTo>
                  <a:pt x="0" y="408431"/>
                </a:moveTo>
                <a:lnTo>
                  <a:pt x="2591689" y="408431"/>
                </a:lnTo>
                <a:lnTo>
                  <a:pt x="2591689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256534" y="3128136"/>
            <a:ext cx="2457577" cy="204216"/>
          </a:xfrm>
          <a:custGeom>
            <a:avLst/>
            <a:gdLst/>
            <a:ahLst/>
            <a:cxnLst/>
            <a:rect l="l" t="t" r="r" b="b"/>
            <a:pathLst>
              <a:path w="2457577" h="204216">
                <a:moveTo>
                  <a:pt x="0" y="204216"/>
                </a:moveTo>
                <a:lnTo>
                  <a:pt x="2457577" y="204216"/>
                </a:lnTo>
                <a:lnTo>
                  <a:pt x="2457577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3249929" y="3114928"/>
            <a:ext cx="7696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eco</a:t>
            </a:r>
            <a:r>
              <a:rPr dirty="0" smtClean="0" sz="1400" spc="-2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5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256534" y="3332352"/>
            <a:ext cx="2457577" cy="204216"/>
          </a:xfrm>
          <a:custGeom>
            <a:avLst/>
            <a:gdLst/>
            <a:ahLst/>
            <a:cxnLst/>
            <a:rect l="l" t="t" r="r" b="b"/>
            <a:pathLst>
              <a:path w="2457577" h="204216">
                <a:moveTo>
                  <a:pt x="0" y="204216"/>
                </a:moveTo>
                <a:lnTo>
                  <a:pt x="2457577" y="204216"/>
                </a:lnTo>
                <a:lnTo>
                  <a:pt x="2457577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850770" y="3128136"/>
            <a:ext cx="1338707" cy="408431"/>
          </a:xfrm>
          <a:custGeom>
            <a:avLst/>
            <a:gdLst/>
            <a:ahLst/>
            <a:cxnLst/>
            <a:rect l="l" t="t" r="r" b="b"/>
            <a:pathLst>
              <a:path w="1338707" h="408431">
                <a:moveTo>
                  <a:pt x="0" y="408431"/>
                </a:moveTo>
                <a:lnTo>
                  <a:pt x="1338707" y="408431"/>
                </a:lnTo>
                <a:lnTo>
                  <a:pt x="1338707" y="0"/>
                </a:lnTo>
                <a:lnTo>
                  <a:pt x="0" y="0"/>
                </a:lnTo>
                <a:lnTo>
                  <a:pt x="0" y="408431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917826" y="3128136"/>
            <a:ext cx="1201521" cy="204216"/>
          </a:xfrm>
          <a:custGeom>
            <a:avLst/>
            <a:gdLst/>
            <a:ahLst/>
            <a:cxnLst/>
            <a:rect l="l" t="t" r="r" b="b"/>
            <a:pathLst>
              <a:path w="1201521" h="204216">
                <a:moveTo>
                  <a:pt x="0" y="204216"/>
                </a:moveTo>
                <a:lnTo>
                  <a:pt x="1201521" y="204216"/>
                </a:lnTo>
                <a:lnTo>
                  <a:pt x="1201521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1908175" y="3111880"/>
            <a:ext cx="6692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50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917826" y="3332352"/>
            <a:ext cx="1201521" cy="204216"/>
          </a:xfrm>
          <a:custGeom>
            <a:avLst/>
            <a:gdLst/>
            <a:ahLst/>
            <a:cxnLst/>
            <a:rect l="l" t="t" r="r" b="b"/>
            <a:pathLst>
              <a:path w="1201521" h="204216">
                <a:moveTo>
                  <a:pt x="0" y="204216"/>
                </a:moveTo>
                <a:lnTo>
                  <a:pt x="1201521" y="204216"/>
                </a:lnTo>
                <a:lnTo>
                  <a:pt x="1201521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249929" y="3523360"/>
            <a:ext cx="24803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w</a:t>
            </a:r>
            <a:r>
              <a:rPr dirty="0" smtClean="0" sz="1400" spc="1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on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10" b="1">
                <a:latin typeface="Times New Roman"/>
                <a:cs typeface="Times New Roman"/>
              </a:rPr>
              <a:t>N</a:t>
            </a:r>
            <a:r>
              <a:rPr dirty="0" smtClean="0" sz="1400" spc="-5" b="1">
                <a:latin typeface="Times New Roman"/>
                <a:cs typeface="Times New Roman"/>
              </a:rPr>
              <a:t>)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45" b="1">
                <a:latin typeface="Times New Roman"/>
                <a:cs typeface="Times New Roman"/>
              </a:rPr>
              <a:t>k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.</a:t>
            </a:r>
            <a:r>
              <a:rPr dirty="0" smtClean="0" sz="1400" spc="-25" b="1">
                <a:latin typeface="Times New Roman"/>
                <a:cs typeface="Times New Roman"/>
              </a:rPr>
              <a:t>m</a:t>
            </a:r>
            <a:r>
              <a:rPr dirty="0" smtClean="0" sz="1400" spc="-5" b="1">
                <a:latin typeface="Times New Roman"/>
                <a:cs typeface="Times New Roman"/>
              </a:rPr>
              <a:t>/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2)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=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10" b="1">
                <a:latin typeface="Times New Roman"/>
                <a:cs typeface="Times New Roman"/>
              </a:rPr>
              <a:t>M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15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908175" y="3520313"/>
            <a:ext cx="6908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ce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5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189477" y="3945330"/>
            <a:ext cx="2591689" cy="817168"/>
          </a:xfrm>
          <a:custGeom>
            <a:avLst/>
            <a:gdLst/>
            <a:ahLst/>
            <a:cxnLst/>
            <a:rect l="l" t="t" r="r" b="b"/>
            <a:pathLst>
              <a:path w="2591689" h="817168">
                <a:moveTo>
                  <a:pt x="0" y="817168"/>
                </a:moveTo>
                <a:lnTo>
                  <a:pt x="2591689" y="817168"/>
                </a:lnTo>
                <a:lnTo>
                  <a:pt x="2591689" y="0"/>
                </a:lnTo>
                <a:lnTo>
                  <a:pt x="0" y="0"/>
                </a:lnTo>
                <a:lnTo>
                  <a:pt x="0" y="817168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256534" y="3945381"/>
            <a:ext cx="2457577" cy="204216"/>
          </a:xfrm>
          <a:custGeom>
            <a:avLst/>
            <a:gdLst/>
            <a:ahLst/>
            <a:cxnLst/>
            <a:rect l="l" t="t" r="r" b="b"/>
            <a:pathLst>
              <a:path w="2457577" h="204216">
                <a:moveTo>
                  <a:pt x="0" y="204216"/>
                </a:moveTo>
                <a:lnTo>
                  <a:pt x="2457577" y="204216"/>
                </a:lnTo>
                <a:lnTo>
                  <a:pt x="2457577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249929" y="3932173"/>
            <a:ext cx="7969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Kelv</a:t>
            </a:r>
            <a:r>
              <a:rPr dirty="0" smtClean="0" sz="1400" spc="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K</a:t>
            </a:r>
            <a:r>
              <a:rPr dirty="0" smtClean="0" sz="1400" spc="-114" b="1">
                <a:latin typeface="Times New Roman"/>
                <a:cs typeface="Times New Roman"/>
              </a:rPr>
              <a:t> </a:t>
            </a:r>
            <a:r>
              <a:rPr dirty="0" smtClean="0" baseline="40123" sz="1350" spc="0" b="1">
                <a:latin typeface="Times New Roman"/>
                <a:cs typeface="Times New Roman"/>
              </a:rPr>
              <a:t>o</a:t>
            </a:r>
            <a:endParaRPr baseline="40123" sz="13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256534" y="4149597"/>
            <a:ext cx="2457577" cy="204216"/>
          </a:xfrm>
          <a:custGeom>
            <a:avLst/>
            <a:gdLst/>
            <a:ahLst/>
            <a:cxnLst/>
            <a:rect l="l" t="t" r="r" b="b"/>
            <a:pathLst>
              <a:path w="2457577" h="204216">
                <a:moveTo>
                  <a:pt x="0" y="204216"/>
                </a:moveTo>
                <a:lnTo>
                  <a:pt x="2457577" y="204216"/>
                </a:lnTo>
                <a:lnTo>
                  <a:pt x="2457577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3256534" y="4353813"/>
            <a:ext cx="2457577" cy="204215"/>
          </a:xfrm>
          <a:custGeom>
            <a:avLst/>
            <a:gdLst/>
            <a:ahLst/>
            <a:cxnLst/>
            <a:rect l="l" t="t" r="r" b="b"/>
            <a:pathLst>
              <a:path w="2457577" h="204215">
                <a:moveTo>
                  <a:pt x="0" y="204215"/>
                </a:moveTo>
                <a:lnTo>
                  <a:pt x="2457577" y="204215"/>
                </a:lnTo>
                <a:lnTo>
                  <a:pt x="2457577" y="0"/>
                </a:lnTo>
                <a:lnTo>
                  <a:pt x="0" y="0"/>
                </a:lnTo>
                <a:lnTo>
                  <a:pt x="0" y="204215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3256534" y="4557979"/>
            <a:ext cx="2457577" cy="204520"/>
          </a:xfrm>
          <a:custGeom>
            <a:avLst/>
            <a:gdLst/>
            <a:ahLst/>
            <a:cxnLst/>
            <a:rect l="l" t="t" r="r" b="b"/>
            <a:pathLst>
              <a:path w="2457577" h="204520">
                <a:moveTo>
                  <a:pt x="0" y="204520"/>
                </a:moveTo>
                <a:lnTo>
                  <a:pt x="2457577" y="204520"/>
                </a:lnTo>
                <a:lnTo>
                  <a:pt x="2457577" y="0"/>
                </a:lnTo>
                <a:lnTo>
                  <a:pt x="0" y="0"/>
                </a:lnTo>
                <a:lnTo>
                  <a:pt x="0" y="20452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850770" y="3945330"/>
            <a:ext cx="1338707" cy="817168"/>
          </a:xfrm>
          <a:custGeom>
            <a:avLst/>
            <a:gdLst/>
            <a:ahLst/>
            <a:cxnLst/>
            <a:rect l="l" t="t" r="r" b="b"/>
            <a:pathLst>
              <a:path w="1338707" h="817168">
                <a:moveTo>
                  <a:pt x="0" y="817168"/>
                </a:moveTo>
                <a:lnTo>
                  <a:pt x="1338707" y="817168"/>
                </a:lnTo>
                <a:lnTo>
                  <a:pt x="1338707" y="0"/>
                </a:lnTo>
                <a:lnTo>
                  <a:pt x="0" y="0"/>
                </a:lnTo>
                <a:lnTo>
                  <a:pt x="0" y="817168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1917826" y="3945381"/>
            <a:ext cx="1201521" cy="204216"/>
          </a:xfrm>
          <a:custGeom>
            <a:avLst/>
            <a:gdLst/>
            <a:ahLst/>
            <a:cxnLst/>
            <a:rect l="l" t="t" r="r" b="b"/>
            <a:pathLst>
              <a:path w="1201521" h="204216">
                <a:moveTo>
                  <a:pt x="0" y="204216"/>
                </a:moveTo>
                <a:lnTo>
                  <a:pt x="1201521" y="204216"/>
                </a:lnTo>
                <a:lnTo>
                  <a:pt x="1201521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908175" y="3929126"/>
            <a:ext cx="117792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5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-4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θ)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917826" y="4149597"/>
            <a:ext cx="1201521" cy="204216"/>
          </a:xfrm>
          <a:custGeom>
            <a:avLst/>
            <a:gdLst/>
            <a:ahLst/>
            <a:cxnLst/>
            <a:rect l="l" t="t" r="r" b="b"/>
            <a:pathLst>
              <a:path w="1201521" h="204216">
                <a:moveTo>
                  <a:pt x="0" y="204216"/>
                </a:moveTo>
                <a:lnTo>
                  <a:pt x="1201521" y="204216"/>
                </a:lnTo>
                <a:lnTo>
                  <a:pt x="1201521" y="0"/>
                </a:lnTo>
                <a:lnTo>
                  <a:pt x="0" y="0"/>
                </a:lnTo>
                <a:lnTo>
                  <a:pt x="0" y="204216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1850770" y="4768595"/>
            <a:ext cx="3930396" cy="0"/>
          </a:xfrm>
          <a:custGeom>
            <a:avLst/>
            <a:gdLst/>
            <a:ahLst/>
            <a:cxnLst/>
            <a:rect l="l" t="t" r="r" b="b"/>
            <a:pathLst>
              <a:path w="3930396" h="0">
                <a:moveTo>
                  <a:pt x="0" y="0"/>
                </a:moveTo>
                <a:lnTo>
                  <a:pt x="393039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3701288" y="9906203"/>
            <a:ext cx="165735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10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54608" y="829055"/>
            <a:ext cx="5349240" cy="23378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862454" y="3663950"/>
            <a:ext cx="2221230" cy="405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2600" spc="-15" i="1">
                <a:latin typeface="Cambria"/>
                <a:cs typeface="Cambria"/>
              </a:rPr>
              <a:t>Fl</a:t>
            </a:r>
            <a:r>
              <a:rPr dirty="0" smtClean="0" sz="2600" spc="-10" i="1">
                <a:latin typeface="Cambria"/>
                <a:cs typeface="Cambria"/>
              </a:rPr>
              <a:t>u</a:t>
            </a:r>
            <a:r>
              <a:rPr dirty="0" smtClean="0" sz="2600" spc="-15" i="1">
                <a:latin typeface="Cambria"/>
                <a:cs typeface="Cambria"/>
              </a:rPr>
              <a:t>id</a:t>
            </a:r>
            <a:r>
              <a:rPr dirty="0" smtClean="0" sz="2600" spc="5" i="1">
                <a:latin typeface="Cambria"/>
                <a:cs typeface="Cambria"/>
              </a:rPr>
              <a:t> </a:t>
            </a:r>
            <a:r>
              <a:rPr dirty="0" smtClean="0" sz="2600" spc="-5" i="1">
                <a:latin typeface="Cambria"/>
                <a:cs typeface="Cambria"/>
              </a:rPr>
              <a:t>P</a:t>
            </a:r>
            <a:r>
              <a:rPr dirty="0" smtClean="0" sz="2600" spc="-15" i="1">
                <a:latin typeface="Cambria"/>
                <a:cs typeface="Cambria"/>
              </a:rPr>
              <a:t>ro</a:t>
            </a:r>
            <a:r>
              <a:rPr dirty="0" smtClean="0" sz="2600" spc="-10" i="1">
                <a:latin typeface="Cambria"/>
                <a:cs typeface="Cambria"/>
              </a:rPr>
              <a:t>p</a:t>
            </a:r>
            <a:r>
              <a:rPr dirty="0" smtClean="0" sz="2600" spc="-25" i="1">
                <a:latin typeface="Cambria"/>
                <a:cs typeface="Cambria"/>
              </a:rPr>
              <a:t>e</a:t>
            </a:r>
            <a:r>
              <a:rPr dirty="0" smtClean="0" sz="2600" spc="-10" i="1">
                <a:latin typeface="Cambria"/>
                <a:cs typeface="Cambria"/>
              </a:rPr>
              <a:t>rt</a:t>
            </a:r>
            <a:r>
              <a:rPr dirty="0" smtClean="0" sz="2600" spc="-5" i="1">
                <a:latin typeface="Cambria"/>
                <a:cs typeface="Cambria"/>
              </a:rPr>
              <a:t>i</a:t>
            </a:r>
            <a:r>
              <a:rPr dirty="0" smtClean="0" sz="2600" spc="-25" i="1">
                <a:latin typeface="Cambria"/>
                <a:cs typeface="Cambria"/>
              </a:rPr>
              <a:t>e</a:t>
            </a:r>
            <a:r>
              <a:rPr dirty="0" smtClean="0" sz="2600" spc="-10" i="1">
                <a:latin typeface="Cambria"/>
                <a:cs typeface="Cambria"/>
              </a:rPr>
              <a:t>s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6867" y="3548760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856867" y="4295901"/>
            <a:ext cx="3848100" cy="0"/>
          </a:xfrm>
          <a:custGeom>
            <a:avLst/>
            <a:gdLst/>
            <a:ahLst/>
            <a:cxnLst/>
            <a:rect l="l" t="t" r="r" b="b"/>
            <a:pathLst>
              <a:path w="3848100" h="0">
                <a:moveTo>
                  <a:pt x="0" y="0"/>
                </a:moveTo>
                <a:lnTo>
                  <a:pt x="3848100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143000" y="4683124"/>
            <a:ext cx="4572635" cy="34296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11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14646" y="447294"/>
            <a:ext cx="1487170" cy="3308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1295" marR="12700" indent="-189230">
              <a:lnSpc>
                <a:spcPts val="1270"/>
              </a:lnSpc>
            </a:pPr>
            <a:r>
              <a:rPr dirty="0" smtClean="0" sz="1100" spc="-10" b="1" i="1">
                <a:latin typeface="Times New Roman"/>
                <a:cs typeface="Times New Roman"/>
              </a:rPr>
              <a:t>D</a:t>
            </a:r>
            <a:r>
              <a:rPr dirty="0" smtClean="0" sz="1100" spc="0" b="1" i="1">
                <a:latin typeface="Times New Roman"/>
                <a:cs typeface="Times New Roman"/>
              </a:rPr>
              <a:t>r.</a:t>
            </a:r>
            <a:r>
              <a:rPr dirty="0" smtClean="0" sz="1100" spc="25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Q</a:t>
            </a:r>
            <a:r>
              <a:rPr dirty="0" smtClean="0" sz="1100" spc="0" b="1" i="1">
                <a:latin typeface="Times New Roman"/>
                <a:cs typeface="Times New Roman"/>
              </a:rPr>
              <a:t>ass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Ha</a:t>
            </a:r>
            <a:r>
              <a:rPr dirty="0" smtClean="0" sz="1100" spc="-2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J</a:t>
            </a:r>
            <a:r>
              <a:rPr dirty="0" smtClean="0" sz="1100" spc="-2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0" b="1" i="1">
                <a:latin typeface="Times New Roman"/>
                <a:cs typeface="Times New Roman"/>
              </a:rPr>
              <a:t>t</a:t>
            </a:r>
            <a:r>
              <a:rPr dirty="0" smtClean="0" sz="1100" spc="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A</a:t>
            </a:r>
            <a:r>
              <a:rPr dirty="0" smtClean="0" sz="1100" spc="0" b="1" i="1">
                <a:latin typeface="Times New Roman"/>
                <a:cs typeface="Times New Roman"/>
              </a:rPr>
              <a:t>sso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iate </a:t>
            </a:r>
            <a:r>
              <a:rPr dirty="0" smtClean="0" sz="1100" spc="-30" b="1" i="1">
                <a:latin typeface="Times New Roman"/>
                <a:cs typeface="Times New Roman"/>
              </a:rPr>
              <a:t>P</a:t>
            </a:r>
            <a:r>
              <a:rPr dirty="0" smtClean="0" sz="1100" spc="0" b="1" i="1">
                <a:latin typeface="Times New Roman"/>
                <a:cs typeface="Times New Roman"/>
              </a:rPr>
              <a:t>ro</a:t>
            </a:r>
            <a:r>
              <a:rPr dirty="0" smtClean="0" sz="1100" spc="-10" b="1" i="1">
                <a:latin typeface="Times New Roman"/>
                <a:cs typeface="Times New Roman"/>
              </a:rPr>
              <a:t>f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ssor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3652" y="436626"/>
            <a:ext cx="1662430" cy="180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5" b="1" i="1">
                <a:latin typeface="Times New Roman"/>
                <a:cs typeface="Times New Roman"/>
              </a:rPr>
              <a:t>F</a:t>
            </a:r>
            <a:r>
              <a:rPr dirty="0" smtClean="0" sz="1100" spc="0" b="1" i="1">
                <a:latin typeface="Times New Roman"/>
                <a:cs typeface="Times New Roman"/>
              </a:rPr>
              <a:t>l</a:t>
            </a:r>
            <a:r>
              <a:rPr dirty="0" smtClean="0" sz="1100" spc="5" b="1" i="1">
                <a:latin typeface="Times New Roman"/>
                <a:cs typeface="Times New Roman"/>
              </a:rPr>
              <a:t>u</a:t>
            </a:r>
            <a:r>
              <a:rPr dirty="0" smtClean="0" sz="1100" spc="-20" b="1" i="1">
                <a:latin typeface="Times New Roman"/>
                <a:cs typeface="Times New Roman"/>
              </a:rPr>
              <a:t>i</a:t>
            </a:r>
            <a:r>
              <a:rPr dirty="0" smtClean="0" sz="1100" spc="0" b="1" i="1">
                <a:latin typeface="Times New Roman"/>
                <a:cs typeface="Times New Roman"/>
              </a:rPr>
              <a:t>d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-15" b="1" i="1">
                <a:latin typeface="Times New Roman"/>
                <a:cs typeface="Times New Roman"/>
              </a:rPr>
              <a:t>h</a:t>
            </a:r>
            <a:r>
              <a:rPr dirty="0" smtClean="0" sz="1100" spc="0" b="1" i="1">
                <a:latin typeface="Times New Roman"/>
                <a:cs typeface="Times New Roman"/>
              </a:rPr>
              <a:t>a</a:t>
            </a:r>
            <a:r>
              <a:rPr dirty="0" smtClean="0" sz="1100" spc="-15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i</a:t>
            </a:r>
            <a:r>
              <a:rPr dirty="0" smtClean="0" sz="1100" spc="-10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5" b="1" i="1">
                <a:latin typeface="Times New Roman"/>
                <a:cs typeface="Times New Roman"/>
              </a:rPr>
              <a:t>C</a:t>
            </a:r>
            <a:r>
              <a:rPr dirty="0" smtClean="0" sz="1100" spc="0" b="1" i="1">
                <a:latin typeface="Times New Roman"/>
                <a:cs typeface="Times New Roman"/>
              </a:rPr>
              <a:t>la</a:t>
            </a:r>
            <a:r>
              <a:rPr dirty="0" smtClean="0" sz="1100" spc="-25" b="1" i="1">
                <a:latin typeface="Times New Roman"/>
                <a:cs typeface="Times New Roman"/>
              </a:rPr>
              <a:t>s</a:t>
            </a:r>
            <a:r>
              <a:rPr dirty="0" smtClean="0" sz="1100" spc="0" b="1" i="1">
                <a:latin typeface="Times New Roman"/>
                <a:cs typeface="Times New Roman"/>
              </a:rPr>
              <a:t>s</a:t>
            </a:r>
            <a:r>
              <a:rPr dirty="0" smtClean="0" sz="1100" spc="10" b="1" i="1">
                <a:latin typeface="Times New Roman"/>
                <a:cs typeface="Times New Roman"/>
              </a:rPr>
              <a:t> </a:t>
            </a:r>
            <a:r>
              <a:rPr dirty="0" smtClean="0" sz="1100" spc="-10" b="1" i="1">
                <a:latin typeface="Times New Roman"/>
                <a:cs typeface="Times New Roman"/>
              </a:rPr>
              <a:t>N</a:t>
            </a:r>
            <a:r>
              <a:rPr dirty="0" smtClean="0" sz="1100" spc="0" b="1" i="1">
                <a:latin typeface="Times New Roman"/>
                <a:cs typeface="Times New Roman"/>
              </a:rPr>
              <a:t>ote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3000" y="914399"/>
            <a:ext cx="4572635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143000" y="4812791"/>
            <a:ext cx="4572635" cy="34282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07847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53985" y="310895"/>
            <a:ext cx="0" cy="10073640"/>
          </a:xfrm>
          <a:custGeom>
            <a:avLst/>
            <a:gdLst/>
            <a:ahLst/>
            <a:cxnLst/>
            <a:rect l="l" t="t" r="r" b="b"/>
            <a:pathLst>
              <a:path w="0" h="10073640">
                <a:moveTo>
                  <a:pt x="0" y="0"/>
                </a:moveTo>
                <a:lnTo>
                  <a:pt x="0" y="1007364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87583"/>
            <a:ext cx="6952233" cy="0"/>
          </a:xfrm>
          <a:custGeom>
            <a:avLst/>
            <a:gdLst/>
            <a:ahLst/>
            <a:cxnLst/>
            <a:rect l="l" t="t" r="r" b="b"/>
            <a:pathLst>
              <a:path w="6952233" h="0">
                <a:moveTo>
                  <a:pt x="0" y="0"/>
                </a:moveTo>
                <a:lnTo>
                  <a:pt x="695223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r>
              <a:rPr dirty="0" smtClean="0" sz="1100">
                <a:latin typeface="Times New Roman"/>
                <a:cs typeface="Times New Roman"/>
              </a:rPr>
              <a:t>12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TOSHIBA</dc:creator>
  <dcterms:created xsi:type="dcterms:W3CDTF">2018-11-13T14:22:10Z</dcterms:created>
  <dcterms:modified xsi:type="dcterms:W3CDTF">2018-11-13T14:22:10Z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